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6" r:id="rId4"/>
    <p:sldId id="277" r:id="rId5"/>
    <p:sldId id="258" r:id="rId6"/>
    <p:sldId id="268" r:id="rId7"/>
    <p:sldId id="269" r:id="rId8"/>
    <p:sldId id="270" r:id="rId9"/>
    <p:sldId id="271" r:id="rId10"/>
    <p:sldId id="282" r:id="rId11"/>
    <p:sldId id="260" r:id="rId12"/>
    <p:sldId id="272" r:id="rId13"/>
    <p:sldId id="276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63" r:id="rId22"/>
    <p:sldId id="283" r:id="rId2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5C83E-728D-43D9-8C33-75FD70F86EAE}" v="178" dt="2026-03-16T11:48:20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57" autoAdjust="0"/>
  </p:normalViewPr>
  <p:slideViewPr>
    <p:cSldViewPr snapToGrid="0">
      <p:cViewPr varScale="1">
        <p:scale>
          <a:sx n="61" d="100"/>
          <a:sy n="61" d="100"/>
        </p:scale>
        <p:origin x="2514" y="10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Þöll Þórgnýsdóttir" userId="edad8dc9-678d-442d-97af-744e7ee57187" providerId="ADAL" clId="{7181AE10-78A3-4558-B10B-FAAC597D38D8}"/>
    <pc:docChg chg="custSel addSld delSld modSld sldOrd">
      <pc:chgData name="Inga Þöll Þórgnýsdóttir" userId="edad8dc9-678d-442d-97af-744e7ee57187" providerId="ADAL" clId="{7181AE10-78A3-4558-B10B-FAAC597D38D8}" dt="2026-03-16T12:42:19.745" v="2894" actId="20577"/>
      <pc:docMkLst>
        <pc:docMk/>
      </pc:docMkLst>
      <pc:sldChg chg="modSp mod">
        <pc:chgData name="Inga Þöll Þórgnýsdóttir" userId="edad8dc9-678d-442d-97af-744e7ee57187" providerId="ADAL" clId="{7181AE10-78A3-4558-B10B-FAAC597D38D8}" dt="2026-03-16T11:28:18.081" v="2701" actId="20577"/>
        <pc:sldMkLst>
          <pc:docMk/>
          <pc:sldMk cId="1941162551" sldId="256"/>
        </pc:sldMkLst>
        <pc:spChg chg="mod">
          <ac:chgData name="Inga Þöll Þórgnýsdóttir" userId="edad8dc9-678d-442d-97af-744e7ee57187" providerId="ADAL" clId="{7181AE10-78A3-4558-B10B-FAAC597D38D8}" dt="2026-03-16T11:28:18.081" v="2701" actId="20577"/>
          <ac:spMkLst>
            <pc:docMk/>
            <pc:sldMk cId="1941162551" sldId="256"/>
            <ac:spMk id="3" creationId="{5FA7E18A-E6C4-20E2-AE6D-E571F13B66BF}"/>
          </ac:spMkLst>
        </pc:spChg>
      </pc:sldChg>
      <pc:sldChg chg="modSp modAnim">
        <pc:chgData name="Inga Þöll Þórgnýsdóttir" userId="edad8dc9-678d-442d-97af-744e7ee57187" providerId="ADAL" clId="{7181AE10-78A3-4558-B10B-FAAC597D38D8}" dt="2026-02-26T14:25:15.189" v="2460" actId="20577"/>
        <pc:sldMkLst>
          <pc:docMk/>
          <pc:sldMk cId="2462554993" sldId="258"/>
        </pc:sldMkLst>
        <pc:spChg chg="mod">
          <ac:chgData name="Inga Þöll Þórgnýsdóttir" userId="edad8dc9-678d-442d-97af-744e7ee57187" providerId="ADAL" clId="{7181AE10-78A3-4558-B10B-FAAC597D38D8}" dt="2026-02-26T14:25:15.189" v="2460" actId="20577"/>
          <ac:spMkLst>
            <pc:docMk/>
            <pc:sldMk cId="2462554993" sldId="258"/>
            <ac:spMk id="3" creationId="{AE306F66-A4BA-AEC4-BACF-8774AEDBBBBA}"/>
          </ac:spMkLst>
        </pc:spChg>
      </pc:sldChg>
      <pc:sldChg chg="modSp">
        <pc:chgData name="Inga Þöll Þórgnýsdóttir" userId="edad8dc9-678d-442d-97af-744e7ee57187" providerId="ADAL" clId="{7181AE10-78A3-4558-B10B-FAAC597D38D8}" dt="2026-03-16T11:48:20.635" v="2703" actId="6549"/>
        <pc:sldMkLst>
          <pc:docMk/>
          <pc:sldMk cId="3617463604" sldId="260"/>
        </pc:sldMkLst>
        <pc:spChg chg="mod">
          <ac:chgData name="Inga Þöll Þórgnýsdóttir" userId="edad8dc9-678d-442d-97af-744e7ee57187" providerId="ADAL" clId="{7181AE10-78A3-4558-B10B-FAAC597D38D8}" dt="2026-03-16T11:48:20.635" v="2703" actId="6549"/>
          <ac:spMkLst>
            <pc:docMk/>
            <pc:sldMk cId="3617463604" sldId="260"/>
            <ac:spMk id="3" creationId="{21E498F4-2DF6-1F11-65F0-BB94441D6B1D}"/>
          </ac:spMkLst>
        </pc:spChg>
      </pc:sldChg>
      <pc:sldChg chg="modSp mod">
        <pc:chgData name="Inga Þöll Þórgnýsdóttir" userId="edad8dc9-678d-442d-97af-744e7ee57187" providerId="ADAL" clId="{7181AE10-78A3-4558-B10B-FAAC597D38D8}" dt="2026-03-15T13:14:07.729" v="2468" actId="20577"/>
        <pc:sldMkLst>
          <pc:docMk/>
          <pc:sldMk cId="3180995207" sldId="263"/>
        </pc:sldMkLst>
        <pc:spChg chg="mod">
          <ac:chgData name="Inga Þöll Þórgnýsdóttir" userId="edad8dc9-678d-442d-97af-744e7ee57187" providerId="ADAL" clId="{7181AE10-78A3-4558-B10B-FAAC597D38D8}" dt="2026-03-15T13:14:07.729" v="2468" actId="20577"/>
          <ac:spMkLst>
            <pc:docMk/>
            <pc:sldMk cId="3180995207" sldId="263"/>
            <ac:spMk id="3" creationId="{287A7434-D839-508D-29B0-2671DFECB5D5}"/>
          </ac:spMkLst>
        </pc:spChg>
      </pc:sldChg>
      <pc:sldChg chg="modSp new mod ord">
        <pc:chgData name="Inga Þöll Þórgnýsdóttir" userId="edad8dc9-678d-442d-97af-744e7ee57187" providerId="ADAL" clId="{7181AE10-78A3-4558-B10B-FAAC597D38D8}" dt="2026-02-16T08:29:46.382" v="1851" actId="20577"/>
        <pc:sldMkLst>
          <pc:docMk/>
          <pc:sldMk cId="911306984" sldId="267"/>
        </pc:sldMkLst>
        <pc:spChg chg="mod">
          <ac:chgData name="Inga Þöll Þórgnýsdóttir" userId="edad8dc9-678d-442d-97af-744e7ee57187" providerId="ADAL" clId="{7181AE10-78A3-4558-B10B-FAAC597D38D8}" dt="2026-02-16T08:29:46.382" v="1851" actId="20577"/>
          <ac:spMkLst>
            <pc:docMk/>
            <pc:sldMk cId="911306984" sldId="267"/>
            <ac:spMk id="3" creationId="{BAEC42D6-4780-23C0-EA33-AF5C510E63E3}"/>
          </ac:spMkLst>
        </pc:spChg>
      </pc:sldChg>
      <pc:sldChg chg="modSp new mod modAnim">
        <pc:chgData name="Inga Þöll Þórgnýsdóttir" userId="edad8dc9-678d-442d-97af-744e7ee57187" providerId="ADAL" clId="{7181AE10-78A3-4558-B10B-FAAC597D38D8}" dt="2026-02-16T13:12:46.788" v="2339"/>
        <pc:sldMkLst>
          <pc:docMk/>
          <pc:sldMk cId="2620308728" sldId="268"/>
        </pc:sldMkLst>
        <pc:spChg chg="mod">
          <ac:chgData name="Inga Þöll Þórgnýsdóttir" userId="edad8dc9-678d-442d-97af-744e7ee57187" providerId="ADAL" clId="{7181AE10-78A3-4558-B10B-FAAC597D38D8}" dt="2026-02-14T13:35:50.945" v="1693" actId="20577"/>
          <ac:spMkLst>
            <pc:docMk/>
            <pc:sldMk cId="2620308728" sldId="268"/>
            <ac:spMk id="3" creationId="{8B62DFD6-F5DF-D1C1-2B35-CDEFA0C1AC8A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2-16T08:32:38.119" v="1863" actId="27636"/>
        <pc:sldMkLst>
          <pc:docMk/>
          <pc:sldMk cId="4219060754" sldId="269"/>
        </pc:sldMkLst>
        <pc:spChg chg="mod">
          <ac:chgData name="Inga Þöll Þórgnýsdóttir" userId="edad8dc9-678d-442d-97af-744e7ee57187" providerId="ADAL" clId="{7181AE10-78A3-4558-B10B-FAAC597D38D8}" dt="2026-02-16T08:32:38.119" v="1863" actId="27636"/>
          <ac:spMkLst>
            <pc:docMk/>
            <pc:sldMk cId="4219060754" sldId="269"/>
            <ac:spMk id="3" creationId="{EF7AA3E9-F48C-C8C2-E00C-9E0B22527090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2-16T08:39:22.735" v="1952" actId="20577"/>
        <pc:sldMkLst>
          <pc:docMk/>
          <pc:sldMk cId="2299326885" sldId="271"/>
        </pc:sldMkLst>
        <pc:spChg chg="mod">
          <ac:chgData name="Inga Þöll Þórgnýsdóttir" userId="edad8dc9-678d-442d-97af-744e7ee57187" providerId="ADAL" clId="{7181AE10-78A3-4558-B10B-FAAC597D38D8}" dt="2026-02-16T08:39:22.735" v="1952" actId="20577"/>
          <ac:spMkLst>
            <pc:docMk/>
            <pc:sldMk cId="2299326885" sldId="271"/>
            <ac:spMk id="3" creationId="{3DC4248E-EEAF-F443-A71B-EDE57128C06C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2-14T13:43:28.535" v="1708" actId="20577"/>
        <pc:sldMkLst>
          <pc:docMk/>
          <pc:sldMk cId="3407399066" sldId="273"/>
        </pc:sldMkLst>
        <pc:spChg chg="mod">
          <ac:chgData name="Inga Þöll Þórgnýsdóttir" userId="edad8dc9-678d-442d-97af-744e7ee57187" providerId="ADAL" clId="{7181AE10-78A3-4558-B10B-FAAC597D38D8}" dt="2026-02-14T13:43:28.535" v="1708" actId="20577"/>
          <ac:spMkLst>
            <pc:docMk/>
            <pc:sldMk cId="3407399066" sldId="273"/>
            <ac:spMk id="3" creationId="{7E63CF81-F1CB-C33D-C929-23D4BBD6F590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3-02T13:52:22.939" v="2466" actId="20577"/>
        <pc:sldMkLst>
          <pc:docMk/>
          <pc:sldMk cId="4222512198" sldId="274"/>
        </pc:sldMkLst>
        <pc:spChg chg="mod">
          <ac:chgData name="Inga Þöll Þórgnýsdóttir" userId="edad8dc9-678d-442d-97af-744e7ee57187" providerId="ADAL" clId="{7181AE10-78A3-4558-B10B-FAAC597D38D8}" dt="2026-03-02T13:52:22.939" v="2466" actId="20577"/>
          <ac:spMkLst>
            <pc:docMk/>
            <pc:sldMk cId="4222512198" sldId="274"/>
            <ac:spMk id="3" creationId="{3F081A9F-3A25-C05F-7466-AD426F434A3B}"/>
          </ac:spMkLst>
        </pc:spChg>
      </pc:sldChg>
      <pc:sldChg chg="modSp mod">
        <pc:chgData name="Inga Þöll Þórgnýsdóttir" userId="edad8dc9-678d-442d-97af-744e7ee57187" providerId="ADAL" clId="{7181AE10-78A3-4558-B10B-FAAC597D38D8}" dt="2026-03-16T11:52:09.211" v="2709" actId="5793"/>
        <pc:sldMkLst>
          <pc:docMk/>
          <pc:sldMk cId="4140872509" sldId="275"/>
        </pc:sldMkLst>
        <pc:spChg chg="mod">
          <ac:chgData name="Inga Þöll Þórgnýsdóttir" userId="edad8dc9-678d-442d-97af-744e7ee57187" providerId="ADAL" clId="{7181AE10-78A3-4558-B10B-FAAC597D38D8}" dt="2026-03-16T11:52:09.211" v="2709" actId="5793"/>
          <ac:spMkLst>
            <pc:docMk/>
            <pc:sldMk cId="4140872509" sldId="275"/>
            <ac:spMk id="3" creationId="{616F2062-6B73-5117-9D36-097E12CBBE46}"/>
          </ac:spMkLst>
        </pc:spChg>
      </pc:sldChg>
      <pc:sldChg chg="addSp delSp modSp new mod">
        <pc:chgData name="Inga Þöll Þórgnýsdóttir" userId="edad8dc9-678d-442d-97af-744e7ee57187" providerId="ADAL" clId="{7181AE10-78A3-4558-B10B-FAAC597D38D8}" dt="2026-02-16T08:25:25.705" v="1797" actId="14100"/>
        <pc:sldMkLst>
          <pc:docMk/>
          <pc:sldMk cId="2187518243" sldId="277"/>
        </pc:sldMkLst>
        <pc:spChg chg="mod">
          <ac:chgData name="Inga Þöll Þórgnýsdóttir" userId="edad8dc9-678d-442d-97af-744e7ee57187" providerId="ADAL" clId="{7181AE10-78A3-4558-B10B-FAAC597D38D8}" dt="2026-02-16T08:24:53.128" v="1740" actId="20577"/>
          <ac:spMkLst>
            <pc:docMk/>
            <pc:sldMk cId="2187518243" sldId="277"/>
            <ac:spMk id="2" creationId="{6769B518-C2F1-BA4A-37BD-B847899A6895}"/>
          </ac:spMkLst>
        </pc:spChg>
        <pc:spChg chg="mod">
          <ac:chgData name="Inga Þöll Þórgnýsdóttir" userId="edad8dc9-678d-442d-97af-744e7ee57187" providerId="ADAL" clId="{7181AE10-78A3-4558-B10B-FAAC597D38D8}" dt="2026-02-16T08:25:10.239" v="1795" actId="20577"/>
          <ac:spMkLst>
            <pc:docMk/>
            <pc:sldMk cId="2187518243" sldId="277"/>
            <ac:spMk id="3" creationId="{99A9C01A-A104-43D9-86A0-39D0016B450E}"/>
          </ac:spMkLst>
        </pc:spChg>
        <pc:picChg chg="add mod">
          <ac:chgData name="Inga Þöll Þórgnýsdóttir" userId="edad8dc9-678d-442d-97af-744e7ee57187" providerId="ADAL" clId="{7181AE10-78A3-4558-B10B-FAAC597D38D8}" dt="2026-02-16T08:25:25.705" v="1797" actId="14100"/>
          <ac:picMkLst>
            <pc:docMk/>
            <pc:sldMk cId="2187518243" sldId="277"/>
            <ac:picMk id="5" creationId="{8678A1EC-ECBC-B447-58B5-2F9D12C826B1}"/>
          </ac:picMkLst>
        </pc:picChg>
      </pc:sldChg>
      <pc:sldChg chg="addSp delSp modSp new mod">
        <pc:chgData name="Inga Þöll Þórgnýsdóttir" userId="edad8dc9-678d-442d-97af-744e7ee57187" providerId="ADAL" clId="{7181AE10-78A3-4558-B10B-FAAC597D38D8}" dt="2026-03-16T11:55:23.705" v="2851" actId="20577"/>
        <pc:sldMkLst>
          <pc:docMk/>
          <pc:sldMk cId="923134902" sldId="278"/>
        </pc:sldMkLst>
        <pc:spChg chg="mod">
          <ac:chgData name="Inga Þöll Þórgnýsdóttir" userId="edad8dc9-678d-442d-97af-744e7ee57187" providerId="ADAL" clId="{7181AE10-78A3-4558-B10B-FAAC597D38D8}" dt="2026-02-16T08:50:33.337" v="2006" actId="20577"/>
          <ac:spMkLst>
            <pc:docMk/>
            <pc:sldMk cId="923134902" sldId="278"/>
            <ac:spMk id="2" creationId="{293088C5-3E93-9FAC-1EE4-CAB195C4174D}"/>
          </ac:spMkLst>
        </pc:spChg>
        <pc:spChg chg="mod">
          <ac:chgData name="Inga Þöll Þórgnýsdóttir" userId="edad8dc9-678d-442d-97af-744e7ee57187" providerId="ADAL" clId="{7181AE10-78A3-4558-B10B-FAAC597D38D8}" dt="2026-03-16T11:55:23.705" v="2851" actId="20577"/>
          <ac:spMkLst>
            <pc:docMk/>
            <pc:sldMk cId="923134902" sldId="278"/>
            <ac:spMk id="3" creationId="{8DB10B43-10B8-8534-977D-6F74F9F0A791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2-16T09:10:52.379" v="2195" actId="20577"/>
        <pc:sldMkLst>
          <pc:docMk/>
          <pc:sldMk cId="945886303" sldId="279"/>
        </pc:sldMkLst>
        <pc:spChg chg="mod">
          <ac:chgData name="Inga Þöll Þórgnýsdóttir" userId="edad8dc9-678d-442d-97af-744e7ee57187" providerId="ADAL" clId="{7181AE10-78A3-4558-B10B-FAAC597D38D8}" dt="2026-02-16T08:50:44.573" v="2008"/>
          <ac:spMkLst>
            <pc:docMk/>
            <pc:sldMk cId="945886303" sldId="279"/>
            <ac:spMk id="2" creationId="{BC4202A3-AD3A-3E1A-04ED-A6DC850853FF}"/>
          </ac:spMkLst>
        </pc:spChg>
        <pc:spChg chg="mod">
          <ac:chgData name="Inga Þöll Þórgnýsdóttir" userId="edad8dc9-678d-442d-97af-744e7ee57187" providerId="ADAL" clId="{7181AE10-78A3-4558-B10B-FAAC597D38D8}" dt="2026-02-16T09:10:52.379" v="2195" actId="20577"/>
          <ac:spMkLst>
            <pc:docMk/>
            <pc:sldMk cId="945886303" sldId="279"/>
            <ac:spMk id="3" creationId="{F8439BAD-C264-E115-842E-D31890C22990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3-16T12:42:19.745" v="2894" actId="20577"/>
        <pc:sldMkLst>
          <pc:docMk/>
          <pc:sldMk cId="1363104423" sldId="280"/>
        </pc:sldMkLst>
        <pc:spChg chg="mod">
          <ac:chgData name="Inga Þöll Þórgnýsdóttir" userId="edad8dc9-678d-442d-97af-744e7ee57187" providerId="ADAL" clId="{7181AE10-78A3-4558-B10B-FAAC597D38D8}" dt="2026-02-16T08:50:50.722" v="2010"/>
          <ac:spMkLst>
            <pc:docMk/>
            <pc:sldMk cId="1363104423" sldId="280"/>
            <ac:spMk id="2" creationId="{E12E7F82-FCB9-4CB1-7602-B364BAB72BA6}"/>
          </ac:spMkLst>
        </pc:spChg>
        <pc:spChg chg="mod">
          <ac:chgData name="Inga Þöll Þórgnýsdóttir" userId="edad8dc9-678d-442d-97af-744e7ee57187" providerId="ADAL" clId="{7181AE10-78A3-4558-B10B-FAAC597D38D8}" dt="2026-03-16T12:42:19.745" v="2894" actId="20577"/>
          <ac:spMkLst>
            <pc:docMk/>
            <pc:sldMk cId="1363104423" sldId="280"/>
            <ac:spMk id="3" creationId="{E362B560-F38D-559C-F601-7ACC416BA64A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2-16T13:28:11.336" v="2341" actId="6549"/>
        <pc:sldMkLst>
          <pc:docMk/>
          <pc:sldMk cId="4211925787" sldId="281"/>
        </pc:sldMkLst>
        <pc:spChg chg="mod">
          <ac:chgData name="Inga Þöll Þórgnýsdóttir" userId="edad8dc9-678d-442d-97af-744e7ee57187" providerId="ADAL" clId="{7181AE10-78A3-4558-B10B-FAAC597D38D8}" dt="2026-02-16T08:50:56.356" v="2012"/>
          <ac:spMkLst>
            <pc:docMk/>
            <pc:sldMk cId="4211925787" sldId="281"/>
            <ac:spMk id="2" creationId="{B2D4C719-B379-B50D-1663-126AFC608FDB}"/>
          </ac:spMkLst>
        </pc:spChg>
        <pc:spChg chg="mod">
          <ac:chgData name="Inga Þöll Þórgnýsdóttir" userId="edad8dc9-678d-442d-97af-744e7ee57187" providerId="ADAL" clId="{7181AE10-78A3-4558-B10B-FAAC597D38D8}" dt="2026-02-16T13:28:11.336" v="2341" actId="6549"/>
          <ac:spMkLst>
            <pc:docMk/>
            <pc:sldMk cId="4211925787" sldId="281"/>
            <ac:spMk id="3" creationId="{D395F7BD-A0DD-94B6-3E55-463FB36A2DAF}"/>
          </ac:spMkLst>
        </pc:spChg>
      </pc:sldChg>
      <pc:sldChg chg="modSp new mod modAnim">
        <pc:chgData name="Inga Þöll Þórgnýsdóttir" userId="edad8dc9-678d-442d-97af-744e7ee57187" providerId="ADAL" clId="{7181AE10-78A3-4558-B10B-FAAC597D38D8}" dt="2026-03-16T11:43:23.949" v="2702" actId="6549"/>
        <pc:sldMkLst>
          <pc:docMk/>
          <pc:sldMk cId="2787984916" sldId="282"/>
        </pc:sldMkLst>
        <pc:spChg chg="mod">
          <ac:chgData name="Inga Þöll Þórgnýsdóttir" userId="edad8dc9-678d-442d-97af-744e7ee57187" providerId="ADAL" clId="{7181AE10-78A3-4558-B10B-FAAC597D38D8}" dt="2026-02-16T14:01:13.364" v="2361" actId="20577"/>
          <ac:spMkLst>
            <pc:docMk/>
            <pc:sldMk cId="2787984916" sldId="282"/>
            <ac:spMk id="2" creationId="{1AD5F525-B320-28CA-AE7C-2D5580BD66B1}"/>
          </ac:spMkLst>
        </pc:spChg>
        <pc:spChg chg="mod">
          <ac:chgData name="Inga Þöll Þórgnýsdóttir" userId="edad8dc9-678d-442d-97af-744e7ee57187" providerId="ADAL" clId="{7181AE10-78A3-4558-B10B-FAAC597D38D8}" dt="2026-03-16T11:43:23.949" v="2702" actId="6549"/>
          <ac:spMkLst>
            <pc:docMk/>
            <pc:sldMk cId="2787984916" sldId="282"/>
            <ac:spMk id="3" creationId="{91D2760A-373F-B521-DCB8-0DC1514621BC}"/>
          </ac:spMkLst>
        </pc:spChg>
      </pc:sldChg>
      <pc:sldChg chg="modSp new mod">
        <pc:chgData name="Inga Þöll Þórgnýsdóttir" userId="edad8dc9-678d-442d-97af-744e7ee57187" providerId="ADAL" clId="{7181AE10-78A3-4558-B10B-FAAC597D38D8}" dt="2026-03-16T10:34:23.606" v="2687" actId="27636"/>
        <pc:sldMkLst>
          <pc:docMk/>
          <pc:sldMk cId="2806632945" sldId="283"/>
        </pc:sldMkLst>
        <pc:spChg chg="mod">
          <ac:chgData name="Inga Þöll Þórgnýsdóttir" userId="edad8dc9-678d-442d-97af-744e7ee57187" providerId="ADAL" clId="{7181AE10-78A3-4558-B10B-FAAC597D38D8}" dt="2026-03-16T10:34:23.606" v="2687" actId="27636"/>
          <ac:spMkLst>
            <pc:docMk/>
            <pc:sldMk cId="2806632945" sldId="283"/>
            <ac:spMk id="2" creationId="{8B7D39FA-52EC-156D-D4F6-4FA11C9E3DE7}"/>
          </ac:spMkLst>
        </pc:spChg>
        <pc:spChg chg="mod">
          <ac:chgData name="Inga Þöll Þórgnýsdóttir" userId="edad8dc9-678d-442d-97af-744e7ee57187" providerId="ADAL" clId="{7181AE10-78A3-4558-B10B-FAAC597D38D8}" dt="2026-03-16T10:32:28.889" v="2599" actId="122"/>
          <ac:spMkLst>
            <pc:docMk/>
            <pc:sldMk cId="2806632945" sldId="283"/>
            <ac:spMk id="3" creationId="{69CC2732-98BE-6239-8BBF-F9B89E085E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7FEE-B956-44D2-8961-42E19F6D9158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65908-D354-4658-89DF-AC62CFCC996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037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65908-D354-4658-89DF-AC62CFCC996C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17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7489-5E91-1346-D422-AB0A8FDA8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3537B-DB6C-59DD-5864-AE0867A8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286D-0243-F805-7A50-016D6D75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7FDC-B6E8-DE5A-A493-C4CF5652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071D-276F-D6D0-C0EE-EC81C0BB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04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A420-B162-65EE-1FEA-BBB5C923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034A3-D479-A127-4B03-66468521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4949B-1C3B-DC69-DEEB-158BAA4E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9D390-A7DC-09CA-698A-0B3BE165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D0C1-4529-2AB1-4A2E-36533133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256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1BCA2-A730-8CE9-C19C-284B1840A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213F-BD09-79DA-8BF8-9BDB25A18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2D409-4EB8-C346-614B-BF9067C6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F20D-52C0-00FE-EF12-9C3D0943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C36F2-2BAB-2395-3419-19D4D774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352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D8D3-6663-B2C8-5A09-FFB1AB93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9BAA-A8A4-5FFB-7D19-ECA6A0F7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437AF-D1C4-81F2-7C14-9A9041DD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225A-B686-EB8D-29B0-3FBAE50F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22E5A-31C9-EBE7-145B-17F484F2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377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F325-C26E-6315-FE98-8097B1A1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39A1C-5DB6-189E-E63E-7E040BE0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6B973-534E-0AED-D399-4DEEEB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D1B3-7FA3-9F6A-4315-31B60E30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F3576-8DDA-F2C1-4C17-AFB918DE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924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010B-54A4-9348-D58E-F9AFEC12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E730-2963-D3EB-CCA4-212F2AFCB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8D9B1-6D91-55F0-9EB0-5BDB96B6B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4B5B8-5901-B261-AC77-C9DE9264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B42A0-ADCA-354E-F098-EE8595FE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EC4FE-E7CF-2378-8018-B3771C8A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105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024B-FBA7-1B74-443B-E27C8226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EB35A-5660-FA21-93B8-EA21F9B18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D828D-C4D6-11E5-6B22-D02DA19C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74B2F-E6D6-F6AA-DD3D-67ABA1BB9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F0AA3-22FD-184A-123F-03BD41F6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85993-4ADD-A831-0FE3-DBFDD794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BF515-02B0-225C-C83D-30CA14F08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EF685-8DAB-1F8F-494B-56937BDA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424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4C0F-2E5F-4D02-361B-561BE3E5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35D1F-CEE9-170D-33C4-755C1273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C7DF1-68B6-750B-0A20-D4262A09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BBA62-FEFC-B926-5D97-A5DDB272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2280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920-CF4F-FA73-2030-91654009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86AB33-8F6B-C4EA-2200-9BCB97A8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0674E-906E-36AF-6929-A85C562D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381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3FE55-A86E-377C-C2BA-ACD57651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F10E-37F6-2618-5B4F-C160C6A18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2B0B3-2558-CABC-4707-68519B161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31911-FAC0-19EC-EF09-183DCAD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5D443-B4AD-F12F-096C-C5F6370C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30A4-E5A6-CBDE-1E28-ABC37D8F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000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F980-2D54-0F29-602C-7E6B7C74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9E88F-9053-FEA1-B803-3D12A9A97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E705A-285E-2228-E538-838C968CB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BA1EB-6A35-1AEE-8AB0-B55B69B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8B67F-19E0-B423-8DE4-6F73E118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D1F4-18ED-0D1D-687B-25D32D1E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39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7A5B3-4F27-0B7F-27B1-4B233CF7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0C5F-53A5-CF4E-96F9-7949E59F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AB19A-0426-80F8-5114-86BE9FE0D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D525DC-43CD-4767-8B9B-2088DB24BAEE}" type="datetimeFigureOut">
              <a:rPr lang="is-IS" smtClean="0"/>
              <a:t>16.3.2026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5ADE-3DD3-A5D8-F0A5-88FAABEEE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84A3-DE9F-AC2B-60F1-178693D4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43178C-A2AC-48E6-A75A-19ADE584E30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2404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75C5-8FFA-099A-30FC-FA8B16684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7E18A-E6C4-20E2-AE6D-E571F13B6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Vandaðir</a:t>
            </a:r>
            <a:r>
              <a:rPr lang="en-US" sz="4400" b="1" dirty="0"/>
              <a:t> </a:t>
            </a:r>
            <a:r>
              <a:rPr lang="en-US" sz="4400" b="1" dirty="0" err="1"/>
              <a:t>stjórnsýsluhættir</a:t>
            </a:r>
            <a:endParaRPr lang="en-US" sz="4400" b="1" dirty="0"/>
          </a:p>
          <a:p>
            <a:r>
              <a:rPr lang="en-US" dirty="0"/>
              <a:t>Inga Þöll Þórgnýsdóttir</a:t>
            </a:r>
          </a:p>
          <a:p>
            <a:r>
              <a:rPr lang="en-US" dirty="0" err="1"/>
              <a:t>bæjarlögmaður</a:t>
            </a: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F8C13-F21E-BD66-4B67-0BC491A49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481913"/>
            <a:ext cx="4819650" cy="28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F525-B320-28CA-AE7C-2D5580BD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Þagmælska</a:t>
            </a:r>
            <a:r>
              <a:rPr lang="en-US" dirty="0"/>
              <a:t> </a:t>
            </a:r>
            <a:r>
              <a:rPr lang="en-US" dirty="0" err="1"/>
              <a:t>frh</a:t>
            </a:r>
            <a:r>
              <a:rPr lang="en-US" dirty="0"/>
              <a:t>.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760A-373F-B521-DCB8-0DC151462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556"/>
            <a:ext cx="10515600" cy="5749447"/>
          </a:xfrm>
        </p:spPr>
        <p:txBody>
          <a:bodyPr>
            <a:normAutofit/>
          </a:bodyPr>
          <a:lstStyle/>
          <a:p>
            <a:r>
              <a:rPr lang="is-IS" dirty="0"/>
              <a:t>Starfsmaður Útlendingastofnun </a:t>
            </a:r>
          </a:p>
          <a:p>
            <a:pPr lvl="1"/>
            <a:r>
              <a:rPr lang="is-IS" dirty="0"/>
              <a:t>Deildi nöfnum skjólstæðinga sinna í lokuðum hópi á Instagram</a:t>
            </a:r>
          </a:p>
          <a:p>
            <a:pPr lvl="1"/>
            <a:r>
              <a:rPr lang="is-IS" dirty="0"/>
              <a:t>Í færslunum birti starfsmaðurinn nöfn einstaklinga sem voru með umsóknir í vinnslu hjá stofnuninni og lista yfir verkefni.</a:t>
            </a:r>
          </a:p>
          <a:p>
            <a:pPr lvl="2"/>
            <a:r>
              <a:rPr lang="is-IS" dirty="0"/>
              <a:t>„3 kínverjar búnir komnir með klára synjun! Not </a:t>
            </a:r>
            <a:r>
              <a:rPr lang="is-IS" dirty="0" err="1"/>
              <a:t>all</a:t>
            </a:r>
            <a:r>
              <a:rPr lang="is-IS" dirty="0"/>
              <a:t> </a:t>
            </a:r>
            <a:r>
              <a:rPr lang="is-IS" dirty="0" err="1"/>
              <a:t>heroes</a:t>
            </a:r>
            <a:r>
              <a:rPr lang="is-IS" dirty="0"/>
              <a:t> </a:t>
            </a:r>
            <a:r>
              <a:rPr lang="is-IS" dirty="0" err="1"/>
              <a:t>wear</a:t>
            </a:r>
            <a:r>
              <a:rPr lang="is-IS" dirty="0"/>
              <a:t> </a:t>
            </a:r>
            <a:r>
              <a:rPr lang="is-IS" dirty="0" err="1"/>
              <a:t>capes</a:t>
            </a:r>
            <a:r>
              <a:rPr lang="is-IS" dirty="0"/>
              <a:t>.“ </a:t>
            </a:r>
          </a:p>
          <a:p>
            <a:pPr lvl="2"/>
            <a:r>
              <a:rPr lang="is-IS" dirty="0"/>
              <a:t>„Jólakaka í </a:t>
            </a:r>
            <a:r>
              <a:rPr lang="is-IS" dirty="0" err="1"/>
              <a:t>mallanum</a:t>
            </a:r>
            <a:r>
              <a:rPr lang="is-IS" dirty="0"/>
              <a:t> &amp; spurningakeppni </a:t>
            </a:r>
            <a:r>
              <a:rPr lang="is-IS" dirty="0" err="1"/>
              <a:t>gillsarans</a:t>
            </a:r>
            <a:r>
              <a:rPr lang="is-IS" dirty="0"/>
              <a:t> í eyrunum meðan ég skrifa synjun á vernd.“ &lt;3 </a:t>
            </a:r>
          </a:p>
          <a:p>
            <a:r>
              <a:rPr lang="is-IS" dirty="0"/>
              <a:t>Lekamálið</a:t>
            </a:r>
          </a:p>
          <a:p>
            <a:pPr lvl="1"/>
            <a:r>
              <a:rPr lang="is-IS" dirty="0"/>
              <a:t>Aðstoðarmaður innanríkisráðherra lak minnisblaði til fjölmiðla og bætti við það ósannindi að hælisleitandi stundaði mansal</a:t>
            </a:r>
          </a:p>
          <a:p>
            <a:pPr lvl="1"/>
            <a:r>
              <a:rPr lang="is-IS" dirty="0"/>
              <a:t>8 mán. </a:t>
            </a:r>
            <a:r>
              <a:rPr lang="is-IS" dirty="0" err="1"/>
              <a:t>skilorðsb</a:t>
            </a:r>
            <a:r>
              <a:rPr lang="is-IS" dirty="0"/>
              <a:t>. fangelsi</a:t>
            </a:r>
          </a:p>
          <a:p>
            <a:r>
              <a:rPr lang="is-IS" dirty="0"/>
              <a:t>Starfsmaður Landsbankans</a:t>
            </a:r>
          </a:p>
          <a:p>
            <a:pPr lvl="1"/>
            <a:r>
              <a:rPr lang="is-IS" dirty="0"/>
              <a:t>Lak fjárhagsupplýsingum til starfsmanns Fjármálaeftirlits </a:t>
            </a:r>
          </a:p>
          <a:p>
            <a:pPr lvl="1"/>
            <a:r>
              <a:rPr lang="is-IS" dirty="0"/>
              <a:t>1 árs </a:t>
            </a:r>
            <a:r>
              <a:rPr lang="is-IS" dirty="0" err="1"/>
              <a:t>skilorðsb</a:t>
            </a:r>
            <a:r>
              <a:rPr lang="is-IS" dirty="0"/>
              <a:t>. fangelsi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879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EEF4-B604-7C13-D78E-3AEE5619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2.	Krafa um opna og gegnsæja stjórnsýslu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98F4-2DF6-1F11-65F0-BB94441D6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b="1" dirty="0"/>
              <a:t>a. Upplýsa borgarana </a:t>
            </a:r>
          </a:p>
          <a:p>
            <a:pPr lvl="1"/>
            <a:r>
              <a:rPr lang="is-IS" dirty="0"/>
              <a:t>15. gr. Upplýsingaréttur </a:t>
            </a:r>
          </a:p>
          <a:p>
            <a:pPr lvl="1"/>
            <a:r>
              <a:rPr lang="is-IS" dirty="0"/>
              <a:t>Aðili máls á rétt á aðgangi að skjölum og öðrum gögnum er mál varða.</a:t>
            </a:r>
          </a:p>
          <a:p>
            <a:r>
              <a:rPr lang="is-IS" b="1" dirty="0"/>
              <a:t>b. Leiðbeina borgurunum </a:t>
            </a:r>
          </a:p>
          <a:p>
            <a:pPr lvl="1"/>
            <a:r>
              <a:rPr lang="is-IS" dirty="0"/>
              <a:t>7. gr. </a:t>
            </a:r>
            <a:r>
              <a:rPr lang="is-IS" dirty="0" err="1"/>
              <a:t>Leiðbeiningarskylda</a:t>
            </a:r>
            <a:endParaRPr lang="is-IS" dirty="0"/>
          </a:p>
          <a:p>
            <a:pPr lvl="1"/>
            <a:r>
              <a:rPr lang="is-IS" dirty="0"/>
              <a:t>Stjórnvald skal veita þeim sem til þess leita nauðsynlega aðstoð og leiðbeiningar varðandi þau mál sem snerta starfssvið þess</a:t>
            </a:r>
          </a:p>
          <a:p>
            <a:r>
              <a:rPr lang="is-IS" dirty="0"/>
              <a:t>Ákvörðun og rökstuðningur Tryggingastofnunar um örorkumat var nafnlaust</a:t>
            </a:r>
          </a:p>
          <a:p>
            <a:pPr lvl="1"/>
            <a:r>
              <a:rPr lang="is-IS" dirty="0" err="1"/>
              <a:t>Bærni</a:t>
            </a:r>
            <a:r>
              <a:rPr lang="is-IS" dirty="0"/>
              <a:t> og hæfni og persónuleg ábyrgð  </a:t>
            </a:r>
          </a:p>
        </p:txBody>
      </p:sp>
    </p:spTree>
    <p:extLst>
      <p:ext uri="{BB962C8B-B14F-4D97-AF65-F5344CB8AC3E}">
        <p14:creationId xmlns:p14="http://schemas.microsoft.com/office/powerpoint/2010/main" val="36174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0180-CA6E-3616-FFB7-36D3BBCF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902"/>
          </a:xfrm>
        </p:spPr>
        <p:txBody>
          <a:bodyPr>
            <a:normAutofit fontScale="90000"/>
          </a:bodyPr>
          <a:lstStyle/>
          <a:p>
            <a:r>
              <a:rPr lang="is-IS" b="1" dirty="0"/>
              <a:t>3.	Krafa um að stjórnvöld grípi til ráðstafana 	sem skapa traust hjá borgurunum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081E-8529-7B56-1E09-95BF6F97F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/>
              <a:t>a.	Óhlutdrægni  - hæfiskröfur</a:t>
            </a:r>
          </a:p>
          <a:p>
            <a:endParaRPr lang="is-IS" b="1" dirty="0"/>
          </a:p>
          <a:p>
            <a:r>
              <a:rPr lang="is-IS" b="1" dirty="0"/>
              <a:t>Hæfiskröfur</a:t>
            </a:r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8AC98-0F44-0F6B-E986-4204BC1F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4280"/>
            <a:ext cx="12192000" cy="39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5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2F9C-0D88-E7FC-0FA2-15567904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62613-775B-88DE-36EB-F7A87F12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865" y="0"/>
            <a:ext cx="4728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C064-997E-5734-6AB2-077E8BBC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3.	Krafa um að stjórnvöld grípi til ráðstafana 	sem skapa traust hjá borgurunum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CF81-F1CB-C33D-C929-23D4BBD6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b="1" dirty="0"/>
              <a:t>b.	Þátttaka í málsmeðferð - </a:t>
            </a:r>
            <a:r>
              <a:rPr lang="is-IS" dirty="0"/>
              <a:t>Andmælaregla 13. gr. stjórnsýslulaga</a:t>
            </a:r>
          </a:p>
          <a:p>
            <a:endParaRPr lang="is-IS" dirty="0"/>
          </a:p>
          <a:p>
            <a:pPr lvl="1"/>
            <a:r>
              <a:rPr lang="is-IS" dirty="0"/>
              <a:t>Lagarök að baki andmælareglu: </a:t>
            </a:r>
          </a:p>
          <a:p>
            <a:pPr lvl="2"/>
            <a:r>
              <a:rPr lang="is-IS" dirty="0"/>
              <a:t>Tryggja réttaröryggi aðila </a:t>
            </a:r>
          </a:p>
          <a:p>
            <a:pPr lvl="2"/>
            <a:r>
              <a:rPr lang="is-IS" dirty="0"/>
              <a:t>Að einstaklingur fái að hafa áhrif á niðurstöðu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Á sérstaklega við í mikilvægum málum, sem eru verulega íþyngjandi fyrir borgarana</a:t>
            </a:r>
          </a:p>
          <a:p>
            <a:pPr lvl="1"/>
            <a:endParaRPr lang="is-IS" dirty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0739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6791-1754-14E1-2668-6A55C23A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3.	Krafa um að stjórnvöld grípi til ráðstafana 	sem skapa traust hjá borgurunum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1A9F-3A25-C05F-7466-AD426F43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b="1" dirty="0"/>
          </a:p>
          <a:p>
            <a:r>
              <a:rPr lang="nn-NO" b="1" dirty="0"/>
              <a:t>c.	Upplýsingar liggi fyrir skriflega og sönnun tryggð</a:t>
            </a:r>
          </a:p>
          <a:p>
            <a:endParaRPr lang="nn-NO" b="1" dirty="0"/>
          </a:p>
          <a:p>
            <a:r>
              <a:rPr lang="is-IS" dirty="0"/>
              <a:t>Skriflegt fundarboð </a:t>
            </a:r>
            <a:r>
              <a:rPr lang="is-IS"/>
              <a:t>og greina frá </a:t>
            </a:r>
            <a:r>
              <a:rPr lang="is-IS" dirty="0"/>
              <a:t>tilefninu</a:t>
            </a:r>
          </a:p>
          <a:p>
            <a:r>
              <a:rPr lang="is-IS" dirty="0"/>
              <a:t>Fundargerðir, yfirlestur og undirritun </a:t>
            </a:r>
          </a:p>
          <a:p>
            <a:r>
              <a:rPr lang="is-IS" dirty="0"/>
              <a:t>Skrá símtöl</a:t>
            </a:r>
          </a:p>
        </p:txBody>
      </p:sp>
    </p:spTree>
    <p:extLst>
      <p:ext uri="{BB962C8B-B14F-4D97-AF65-F5344CB8AC3E}">
        <p14:creationId xmlns:p14="http://schemas.microsoft.com/office/powerpoint/2010/main" val="422251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DE13F-39AB-C3BC-0998-EF675BB4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3.	Krafa um að stjórnvöld grípi til ráðstafana 	sem skapa traust hjá borgurunum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2062-6B73-5117-9D36-097E12CBB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b="1" dirty="0"/>
          </a:p>
          <a:p>
            <a:r>
              <a:rPr lang="is-IS" b="1" dirty="0"/>
              <a:t>d.	Jafnræði og samræmi </a:t>
            </a:r>
          </a:p>
          <a:p>
            <a:endParaRPr lang="is-IS" dirty="0"/>
          </a:p>
          <a:p>
            <a:r>
              <a:rPr lang="is-IS" dirty="0"/>
              <a:t>Allir fái sömu meðferð ef mál eru sams konar </a:t>
            </a:r>
          </a:p>
          <a:p>
            <a:pPr lvl="1"/>
            <a:r>
              <a:rPr lang="is-IS" dirty="0"/>
              <a:t>Fordæmisreglan </a:t>
            </a:r>
          </a:p>
          <a:p>
            <a:pPr marL="457200" lvl="1" indent="0">
              <a:buNone/>
            </a:pPr>
            <a:endParaRPr lang="is-IS" dirty="0"/>
          </a:p>
          <a:p>
            <a:r>
              <a:rPr lang="is-IS" dirty="0"/>
              <a:t>Allir hafi jafnan aðgang að þjónustu og takmörkuðum gæðum</a:t>
            </a:r>
          </a:p>
          <a:p>
            <a:pPr lvl="1"/>
            <a:r>
              <a:rPr lang="is-IS" dirty="0"/>
              <a:t>Loftbrúin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4087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88C5-3E93-9FAC-1EE4-CAB195C4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Krafa</a:t>
            </a:r>
            <a:r>
              <a:rPr lang="en-US" dirty="0"/>
              <a:t> 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staðið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vel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máli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stjórnvöldum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0B43-10B8-8534-977D-6F74F9F0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a. </a:t>
            </a:r>
            <a:r>
              <a:rPr lang="en-US" b="1" dirty="0" err="1"/>
              <a:t>Yfirstjórnunar</a:t>
            </a:r>
            <a:r>
              <a:rPr lang="en-US" b="1" dirty="0"/>
              <a:t>- og </a:t>
            </a:r>
            <a:r>
              <a:rPr lang="en-US" b="1" dirty="0" err="1"/>
              <a:t>eftirlitsheimildir</a:t>
            </a:r>
            <a:r>
              <a:rPr lang="en-US" b="1" dirty="0"/>
              <a:t> og </a:t>
            </a:r>
            <a:r>
              <a:rPr lang="en-US" b="1" dirty="0" err="1"/>
              <a:t>verkstjórnvald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Það</a:t>
            </a:r>
            <a:r>
              <a:rPr lang="en-US" dirty="0"/>
              <a:t> er ekki </a:t>
            </a:r>
            <a:r>
              <a:rPr lang="en-US" dirty="0" err="1"/>
              <a:t>aðeins</a:t>
            </a:r>
            <a:r>
              <a:rPr lang="en-US" dirty="0"/>
              <a:t> </a:t>
            </a:r>
            <a:r>
              <a:rPr lang="en-US" dirty="0" err="1"/>
              <a:t>gerð</a:t>
            </a:r>
            <a:r>
              <a:rPr lang="en-US" dirty="0"/>
              <a:t> </a:t>
            </a:r>
            <a:r>
              <a:rPr lang="en-US" dirty="0" err="1"/>
              <a:t>krafa</a:t>
            </a:r>
            <a:r>
              <a:rPr lang="en-US" dirty="0"/>
              <a:t> um </a:t>
            </a:r>
            <a:r>
              <a:rPr lang="en-US" dirty="0" err="1"/>
              <a:t>vandaða</a:t>
            </a:r>
            <a:r>
              <a:rPr lang="en-US" dirty="0"/>
              <a:t> </a:t>
            </a:r>
            <a:r>
              <a:rPr lang="en-US" dirty="0" err="1"/>
              <a:t>stjórnsýslu</a:t>
            </a:r>
            <a:r>
              <a:rPr lang="en-US" dirty="0"/>
              <a:t> </a:t>
            </a:r>
            <a:r>
              <a:rPr lang="en-US" dirty="0" err="1"/>
              <a:t>gagnvart</a:t>
            </a:r>
            <a:r>
              <a:rPr lang="en-US" dirty="0"/>
              <a:t> </a:t>
            </a:r>
            <a:r>
              <a:rPr lang="en-US" dirty="0" err="1"/>
              <a:t>borgurunum</a:t>
            </a:r>
            <a:r>
              <a:rPr lang="en-US" dirty="0"/>
              <a:t>,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b="1" dirty="0" err="1"/>
              <a:t>innri</a:t>
            </a:r>
            <a:r>
              <a:rPr lang="en-US" b="1" dirty="0"/>
              <a:t> </a:t>
            </a:r>
            <a:r>
              <a:rPr lang="en-US" b="1" dirty="0" err="1"/>
              <a:t>stjórnsýsla</a:t>
            </a:r>
            <a:r>
              <a:rPr lang="en-US" b="1" dirty="0"/>
              <a:t> </a:t>
            </a:r>
            <a:r>
              <a:rPr lang="en-US" dirty="0" err="1"/>
              <a:t>þarf</a:t>
            </a:r>
            <a:r>
              <a:rPr lang="en-US" dirty="0"/>
              <a:t> </a:t>
            </a:r>
            <a:r>
              <a:rPr lang="en-US" dirty="0" err="1"/>
              <a:t>einnig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vera </a:t>
            </a:r>
            <a:r>
              <a:rPr lang="en-US" dirty="0" err="1"/>
              <a:t>vönduð</a:t>
            </a:r>
            <a:endParaRPr lang="en-US" dirty="0"/>
          </a:p>
          <a:p>
            <a:r>
              <a:rPr lang="en-US" dirty="0" err="1"/>
              <a:t>Skilvirkni</a:t>
            </a:r>
            <a:r>
              <a:rPr lang="en-US" dirty="0"/>
              <a:t>, </a:t>
            </a:r>
            <a:r>
              <a:rPr lang="en-US" dirty="0" err="1"/>
              <a:t>vandvirkni</a:t>
            </a:r>
            <a:r>
              <a:rPr lang="en-US" dirty="0"/>
              <a:t>,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verklag</a:t>
            </a:r>
            <a:r>
              <a:rPr lang="en-US" dirty="0"/>
              <a:t> og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b="1" dirty="0" err="1"/>
              <a:t>lúta</a:t>
            </a:r>
            <a:r>
              <a:rPr lang="en-US" b="1" dirty="0"/>
              <a:t> </a:t>
            </a:r>
            <a:r>
              <a:rPr lang="en-US" b="1" dirty="0" err="1"/>
              <a:t>stjórnskipulegri</a:t>
            </a:r>
            <a:r>
              <a:rPr lang="en-US" b="1" dirty="0"/>
              <a:t> </a:t>
            </a:r>
            <a:r>
              <a:rPr lang="en-US" b="1" dirty="0" err="1"/>
              <a:t>stöðu</a:t>
            </a:r>
            <a:r>
              <a:rPr lang="en-US" b="1" dirty="0"/>
              <a:t> í </a:t>
            </a:r>
            <a:r>
              <a:rPr lang="en-US" b="1" dirty="0" err="1"/>
              <a:t>hírarkíinu</a:t>
            </a:r>
            <a:r>
              <a:rPr lang="en-US" b="1" dirty="0"/>
              <a:t>  </a:t>
            </a:r>
          </a:p>
          <a:p>
            <a:r>
              <a:rPr lang="is-IS" dirty="0"/>
              <a:t>Stjórnendur hafa eftirlitsskyldur gagnvart næstu stjórnendum undir sér og tilkynningaskyldu gagnvart næsta stjórnenda yfir sér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2313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02A3-AD3A-3E1A-04ED-A6DC8508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4. Krafa um að staðið sé vel að máli hjá stjórnvöldum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9BAD-C264-E115-842E-D31890C2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is-IS" dirty="0"/>
              <a:t>b.	Skrifleg svör, málsmeðferð o.fl. </a:t>
            </a:r>
            <a:r>
              <a:rPr lang="is-IS" b="1" dirty="0"/>
              <a:t>Svarreglan</a:t>
            </a:r>
          </a:p>
          <a:p>
            <a:endParaRPr lang="is-IS" dirty="0"/>
          </a:p>
          <a:p>
            <a:r>
              <a:rPr lang="is-IS" dirty="0"/>
              <a:t>Það ber að svara skriflegum erindum, nema erindið beri með sér að svars sé ekki vænst</a:t>
            </a:r>
          </a:p>
          <a:p>
            <a:r>
              <a:rPr lang="is-IS" dirty="0"/>
              <a:t>Þá ber einnig að setja mál í tiltekinn farveg sem miðar að því að það verði afgreitt lögum skv.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4588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7F82-FCB9-4CB1-7602-B364BAB7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4. Krafa um að staðið sé vel að máli hjá stjórnvöldum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2B560-F38D-559C-F601-7ACC416B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b="1" dirty="0"/>
              <a:t>c.	Skriflegur grundvöllur máls, verkferlar o.fl. </a:t>
            </a:r>
          </a:p>
          <a:p>
            <a:endParaRPr lang="is-IS" dirty="0"/>
          </a:p>
          <a:p>
            <a:r>
              <a:rPr lang="is-IS" dirty="0"/>
              <a:t>ONE  </a:t>
            </a:r>
            <a:r>
              <a:rPr lang="is-IS" dirty="0" err="1"/>
              <a:t>system</a:t>
            </a:r>
            <a:endParaRPr lang="is-IS" dirty="0"/>
          </a:p>
          <a:p>
            <a:r>
              <a:rPr lang="is-IS" dirty="0"/>
              <a:t>Bréfsefni bæjarins</a:t>
            </a:r>
          </a:p>
          <a:p>
            <a:r>
              <a:rPr lang="is-IS" dirty="0"/>
              <a:t>Númer máls, hönnunarstaðall og merki bæjarins</a:t>
            </a:r>
          </a:p>
          <a:p>
            <a:r>
              <a:rPr lang="is-IS" dirty="0"/>
              <a:t>Undirritun í tölvupósti</a:t>
            </a:r>
          </a:p>
        </p:txBody>
      </p:sp>
    </p:spTree>
    <p:extLst>
      <p:ext uri="{BB962C8B-B14F-4D97-AF65-F5344CB8AC3E}">
        <p14:creationId xmlns:p14="http://schemas.microsoft.com/office/powerpoint/2010/main" val="136310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FC09-6008-8DC1-310E-BFB16702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Skilgreining</a:t>
            </a:r>
            <a:r>
              <a:rPr lang="en-US" dirty="0"/>
              <a:t> á </a:t>
            </a:r>
            <a:r>
              <a:rPr lang="en-US" dirty="0" err="1"/>
              <a:t>vönduðum</a:t>
            </a:r>
            <a:r>
              <a:rPr lang="en-US" dirty="0"/>
              <a:t> </a:t>
            </a:r>
            <a:r>
              <a:rPr lang="en-US" dirty="0" err="1"/>
              <a:t>stjórnsýsluháttum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C42D6-4780-23C0-EA33-AF5C510E6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/>
          </a:p>
          <a:p>
            <a:r>
              <a:rPr lang="is-IS" dirty="0"/>
              <a:t>Vandaðir stjórnsýsluhættir er það sem almenningur á rétt á að gera ráð fyrir í samskiptum sínum við opinbera aðila</a:t>
            </a:r>
          </a:p>
          <a:p>
            <a:endParaRPr lang="is-IS" dirty="0"/>
          </a:p>
          <a:p>
            <a:pPr lvl="1"/>
            <a:r>
              <a:rPr lang="is-IS" sz="2800" dirty="0"/>
              <a:t>Snýst um eðlileg samskipti og virðingu</a:t>
            </a:r>
          </a:p>
          <a:p>
            <a:pPr lvl="1"/>
            <a:r>
              <a:rPr lang="is-IS" sz="2800" dirty="0"/>
              <a:t>Snýst um gagnsæi og traust</a:t>
            </a:r>
          </a:p>
          <a:p>
            <a:pPr lvl="1"/>
            <a:r>
              <a:rPr lang="is-IS" sz="2800" dirty="0"/>
              <a:t>Snýst um eðlilega og forsvaranlega meðferð á opinberum valdheimildum og hagsmunum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1130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C719-B379-B50D-1663-126AFC60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4. Krafa um að staðið sé vel að máli hjá stjórnvöldum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5F7BD-A0DD-94B6-3E55-463FB36A2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is-IS" b="1" dirty="0"/>
              <a:t>d.	Málshraði </a:t>
            </a:r>
          </a:p>
          <a:p>
            <a:pPr lvl="1"/>
            <a:r>
              <a:rPr lang="is-IS" dirty="0"/>
              <a:t>9. gr. </a:t>
            </a:r>
            <a:r>
              <a:rPr lang="is-IS" dirty="0" err="1"/>
              <a:t>ssl</a:t>
            </a:r>
            <a:r>
              <a:rPr lang="is-IS" dirty="0"/>
              <a:t>. Ákvarðanir í málum skulu teknar svo fljótt sem unnt er.</a:t>
            </a:r>
          </a:p>
          <a:p>
            <a:pPr lvl="1"/>
            <a:endParaRPr lang="is-IS" dirty="0"/>
          </a:p>
          <a:p>
            <a:r>
              <a:rPr lang="is-IS" b="1" dirty="0"/>
              <a:t>e.	Leita skýringa ef við erum í vafa og hafa samráð </a:t>
            </a:r>
          </a:p>
          <a:p>
            <a:pPr lvl="1"/>
            <a:r>
              <a:rPr lang="is-IS" dirty="0"/>
              <a:t>Enginn er </a:t>
            </a:r>
            <a:r>
              <a:rPr lang="is-IS" dirty="0" err="1"/>
              <a:t>eyland</a:t>
            </a:r>
            <a:endParaRPr lang="is-IS" dirty="0"/>
          </a:p>
          <a:p>
            <a:pPr lvl="1"/>
            <a:endParaRPr lang="is-IS" dirty="0"/>
          </a:p>
          <a:p>
            <a:r>
              <a:rPr lang="is-IS" b="1" dirty="0"/>
              <a:t>f.	Fjárheimildir í fjárhagsáætlun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1192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959E-D34E-45E2-D621-71E3917A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5.	Krafa að gætt sé að kröfum réttarríkisins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7434-D839-508D-29B0-2671DFEC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/>
          </a:p>
          <a:p>
            <a:r>
              <a:rPr lang="is-IS" b="1" dirty="0"/>
              <a:t>a.	Réttarríkis- og réttaröryggissjónarmið </a:t>
            </a:r>
          </a:p>
          <a:p>
            <a:pPr lvl="1"/>
            <a:r>
              <a:rPr lang="is-IS" dirty="0"/>
              <a:t>Borgararnir verða að geta treyst því að stjórnvaldið fari að lögum og að ekki verði teknar handahófskenndar </a:t>
            </a:r>
            <a:r>
              <a:rPr lang="is-IS"/>
              <a:t>ákvarðanir í máli </a:t>
            </a:r>
            <a:r>
              <a:rPr lang="is-IS" dirty="0"/>
              <a:t>þeirra.</a:t>
            </a:r>
          </a:p>
          <a:p>
            <a:endParaRPr lang="is-IS" dirty="0"/>
          </a:p>
          <a:p>
            <a:r>
              <a:rPr lang="is-IS" b="1" dirty="0"/>
              <a:t>b.	Auglýsing takmarkaðra gæða - jafnræðisreglan</a:t>
            </a:r>
          </a:p>
          <a:p>
            <a:pPr lvl="1"/>
            <a:r>
              <a:rPr lang="is-IS" dirty="0"/>
              <a:t>Allir sem uppfylla tiltekin skilyrði eiga að geta boðið í eða tekið þátt.</a:t>
            </a:r>
          </a:p>
          <a:p>
            <a:pPr lvl="1"/>
            <a:r>
              <a:rPr lang="is-IS" dirty="0"/>
              <a:t>Útboð, samkeppni, útleiga og sala á húsnæði, bifreiðum og tækjum…</a:t>
            </a:r>
          </a:p>
          <a:p>
            <a:pPr lvl="1"/>
            <a:endParaRPr lang="is-IS" dirty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8099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39FA-52EC-156D-D4F6-4FA11C9E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Til </a:t>
            </a:r>
            <a:r>
              <a:rPr lang="en-US" sz="4800" dirty="0" err="1"/>
              <a:t>umhugsunar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 err="1"/>
              <a:t>Hvernig</a:t>
            </a:r>
            <a:r>
              <a:rPr lang="en-US" sz="4800" dirty="0"/>
              <a:t> </a:t>
            </a:r>
            <a:r>
              <a:rPr lang="en-US" sz="4800" dirty="0" err="1"/>
              <a:t>gengur</a:t>
            </a:r>
            <a:r>
              <a:rPr lang="en-US" sz="4800" dirty="0"/>
              <a:t> </a:t>
            </a:r>
            <a:r>
              <a:rPr lang="en-US" sz="4800" dirty="0" err="1"/>
              <a:t>að</a:t>
            </a:r>
            <a:r>
              <a:rPr lang="en-US" sz="4800" dirty="0"/>
              <a:t> </a:t>
            </a:r>
            <a:r>
              <a:rPr lang="en-US" sz="4800" dirty="0" err="1"/>
              <a:t>tileinka</a:t>
            </a:r>
            <a:r>
              <a:rPr lang="en-US" sz="4800" dirty="0"/>
              <a:t> </a:t>
            </a:r>
            <a:r>
              <a:rPr lang="en-US" sz="4800" dirty="0" err="1"/>
              <a:t>sér</a:t>
            </a:r>
            <a:r>
              <a:rPr lang="en-US" sz="4800" dirty="0"/>
              <a:t> </a:t>
            </a:r>
            <a:r>
              <a:rPr lang="en-US" sz="4800" dirty="0" err="1"/>
              <a:t>vandaða</a:t>
            </a:r>
            <a:r>
              <a:rPr lang="en-US" sz="4800" dirty="0"/>
              <a:t> </a:t>
            </a:r>
            <a:r>
              <a:rPr lang="en-US" sz="4800" dirty="0" err="1"/>
              <a:t>stjórnsýsluhætti</a:t>
            </a:r>
            <a:r>
              <a:rPr lang="en-US" sz="4800" dirty="0"/>
              <a:t>?</a:t>
            </a:r>
            <a:br>
              <a:rPr lang="en-US" sz="4800" dirty="0"/>
            </a:br>
            <a:r>
              <a:rPr lang="en-US" sz="4800" dirty="0"/>
              <a:t>Hverju </a:t>
            </a:r>
            <a:r>
              <a:rPr lang="en-US" sz="4800" dirty="0" err="1"/>
              <a:t>ætlar</a:t>
            </a:r>
            <a:r>
              <a:rPr lang="en-US" sz="4800" dirty="0"/>
              <a:t> </a:t>
            </a:r>
            <a:r>
              <a:rPr lang="en-US" sz="4800" dirty="0" err="1"/>
              <a:t>þú</a:t>
            </a:r>
            <a:r>
              <a:rPr lang="en-US" sz="4800" dirty="0"/>
              <a:t> </a:t>
            </a:r>
            <a:r>
              <a:rPr lang="en-US" sz="4800" dirty="0" err="1"/>
              <a:t>að</a:t>
            </a:r>
            <a:r>
              <a:rPr lang="en-US" sz="4800" dirty="0"/>
              <a:t> </a:t>
            </a:r>
            <a:r>
              <a:rPr lang="en-US" sz="4800" dirty="0" err="1"/>
              <a:t>breyta</a:t>
            </a:r>
            <a:r>
              <a:rPr lang="en-US" sz="4800" dirty="0"/>
              <a:t>?</a:t>
            </a:r>
            <a:endParaRPr lang="is-I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C2732-98BE-6239-8BBF-F9B89E085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algn="ctr"/>
            <a:r>
              <a:rPr lang="is-IS" sz="6600" dirty="0"/>
              <a:t>Takk fyrir</a:t>
            </a:r>
          </a:p>
        </p:txBody>
      </p:sp>
    </p:spTree>
    <p:extLst>
      <p:ext uri="{BB962C8B-B14F-4D97-AF65-F5344CB8AC3E}">
        <p14:creationId xmlns:p14="http://schemas.microsoft.com/office/powerpoint/2010/main" val="280663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5394-C9F0-DA71-B233-8EE514E6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 2. gr.  Hlutverk umboðsmanns Alþingis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79931-3354-7928-3F7B-D9A939347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Hlutverk umboðsmanns er að hafa í umboði Alþingis eftirlit með stjórnsýslu ríkis og sveitarfélaga á þann hátt sem nánar greinir í lögum þessum og tryggja rétt borgaranna gagnvart stjórnvöldum landsins. </a:t>
            </a:r>
          </a:p>
          <a:p>
            <a:pPr marL="0" indent="0">
              <a:buNone/>
            </a:pPr>
            <a:r>
              <a:rPr lang="is-IS" b="1" dirty="0"/>
              <a:t>Skal hann gæta þess að jafnræði sé í heiðri haft í stjórnsýslunni og að hún fari að öðru leyti fram í samræmi við lög, vandaða stjórnsýsluhætti og siðareglur </a:t>
            </a:r>
            <a:r>
              <a:rPr lang="is-IS" dirty="0"/>
              <a:t>settar á grundvelli laga um Stjórnarráð Íslands og laga um réttindi og skyldur starfsmanna ríkisins.</a:t>
            </a:r>
          </a:p>
        </p:txBody>
      </p:sp>
    </p:spTree>
    <p:extLst>
      <p:ext uri="{BB962C8B-B14F-4D97-AF65-F5344CB8AC3E}">
        <p14:creationId xmlns:p14="http://schemas.microsoft.com/office/powerpoint/2010/main" val="386186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B518-C2F1-BA4A-37BD-B847899A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Réttarheimildir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C01A-A104-43D9-86A0-39D0016B45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is-IS" dirty="0"/>
              <a:t>Sett lög</a:t>
            </a:r>
          </a:p>
          <a:p>
            <a:endParaRPr lang="is-IS" dirty="0"/>
          </a:p>
          <a:p>
            <a:r>
              <a:rPr lang="is-IS" dirty="0"/>
              <a:t>Meginreglur laga</a:t>
            </a:r>
          </a:p>
          <a:p>
            <a:endParaRPr lang="is-IS" dirty="0"/>
          </a:p>
          <a:p>
            <a:r>
              <a:rPr lang="is-IS" dirty="0"/>
              <a:t>Vandaðir stjórnsýsluhættir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8A1EC-ECBC-B447-58B5-2F9D12C82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8324" y="518984"/>
            <a:ext cx="4719452" cy="56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1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7DD0-F4D3-D959-A842-C2B68C9A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KRÖFUR TIL STJÓRNSÝSLUNNAR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06F66-A4BA-AEC4-BACF-8774AEDB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	</a:t>
            </a:r>
            <a:r>
              <a:rPr lang="en-US" dirty="0" err="1"/>
              <a:t>Krafa</a:t>
            </a:r>
            <a:r>
              <a:rPr lang="en-US" dirty="0"/>
              <a:t> um </a:t>
            </a:r>
            <a:r>
              <a:rPr lang="en-US" dirty="0" err="1"/>
              <a:t>mannlega</a:t>
            </a:r>
            <a:r>
              <a:rPr lang="en-US" dirty="0"/>
              <a:t> </a:t>
            </a:r>
            <a:r>
              <a:rPr lang="en-US" dirty="0" err="1"/>
              <a:t>stjórnsýslu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2.	</a:t>
            </a:r>
            <a:r>
              <a:rPr lang="en-US" dirty="0" err="1"/>
              <a:t>Krafa</a:t>
            </a:r>
            <a:r>
              <a:rPr lang="en-US" dirty="0"/>
              <a:t> um </a:t>
            </a:r>
            <a:r>
              <a:rPr lang="en-US" dirty="0" err="1"/>
              <a:t>opna</a:t>
            </a:r>
            <a:r>
              <a:rPr lang="en-US" dirty="0"/>
              <a:t> og </a:t>
            </a:r>
            <a:r>
              <a:rPr lang="en-US" dirty="0" err="1"/>
              <a:t>gegnsæja</a:t>
            </a:r>
            <a:r>
              <a:rPr lang="en-US" dirty="0"/>
              <a:t> </a:t>
            </a:r>
            <a:r>
              <a:rPr lang="en-US" dirty="0" err="1"/>
              <a:t>stjórnsýslu</a:t>
            </a:r>
            <a:endParaRPr lang="en-US" dirty="0"/>
          </a:p>
          <a:p>
            <a:endParaRPr lang="en-US" dirty="0"/>
          </a:p>
          <a:p>
            <a:r>
              <a:rPr lang="en-US" dirty="0"/>
              <a:t>3.	</a:t>
            </a:r>
            <a:r>
              <a:rPr lang="en-US" dirty="0" err="1"/>
              <a:t>Krafa</a:t>
            </a:r>
            <a:r>
              <a:rPr lang="en-US" dirty="0"/>
              <a:t> 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stjórnvöld</a:t>
            </a:r>
            <a:r>
              <a:rPr lang="en-US" dirty="0"/>
              <a:t> </a:t>
            </a:r>
            <a:r>
              <a:rPr lang="en-US" dirty="0" err="1"/>
              <a:t>grípi</a:t>
            </a:r>
            <a:r>
              <a:rPr lang="en-US" dirty="0"/>
              <a:t> til </a:t>
            </a:r>
            <a:r>
              <a:rPr lang="en-US" dirty="0" err="1"/>
              <a:t>ráðstafana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traust</a:t>
            </a:r>
            <a:r>
              <a:rPr lang="en-US" dirty="0"/>
              <a:t> 	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borgurunum</a:t>
            </a:r>
            <a:endParaRPr lang="en-US" dirty="0"/>
          </a:p>
          <a:p>
            <a:endParaRPr lang="en-US" dirty="0"/>
          </a:p>
          <a:p>
            <a:r>
              <a:rPr lang="en-US" dirty="0"/>
              <a:t>4.	</a:t>
            </a:r>
            <a:r>
              <a:rPr lang="en-US" dirty="0" err="1"/>
              <a:t>Krafa</a:t>
            </a:r>
            <a:r>
              <a:rPr lang="en-US" dirty="0"/>
              <a:t> 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staðið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vel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málum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stjórnvöldum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5.	</a:t>
            </a:r>
            <a:r>
              <a:rPr lang="en-US" dirty="0" err="1"/>
              <a:t>Krafa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gætt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kröfum</a:t>
            </a:r>
            <a:r>
              <a:rPr lang="en-US" dirty="0"/>
              <a:t> </a:t>
            </a:r>
            <a:r>
              <a:rPr lang="en-US" dirty="0" err="1"/>
              <a:t>réttarríkisins</a:t>
            </a:r>
            <a:r>
              <a:rPr lang="en-US"/>
              <a:t> </a:t>
            </a:r>
            <a:endParaRPr lang="en-U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625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2084-B8BB-C52B-CE21-5D838742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1.	Krafa um mannlega stjórnsýslu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2DFD6-F5DF-D1C1-2B35-CDEFA0C1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/>
              <a:t>a.	Taka réttmætt tillit til borgarans og sýna honum virðingu og 	kurteisi </a:t>
            </a:r>
          </a:p>
          <a:p>
            <a:endParaRPr lang="is-IS" dirty="0"/>
          </a:p>
          <a:p>
            <a:r>
              <a:rPr lang="is-IS" dirty="0" err="1"/>
              <a:t>Ofgreidd</a:t>
            </a:r>
            <a:r>
              <a:rPr lang="is-IS" dirty="0"/>
              <a:t> laun – starfsmaður í </a:t>
            </a:r>
            <a:r>
              <a:rPr lang="is-IS" dirty="0" err="1"/>
              <a:t>sumarafsleysingum</a:t>
            </a:r>
            <a:endParaRPr lang="is-IS" dirty="0"/>
          </a:p>
          <a:p>
            <a:endParaRPr lang="is-IS" dirty="0"/>
          </a:p>
          <a:p>
            <a:pPr lvl="1"/>
            <a:r>
              <a:rPr lang="is-IS" dirty="0"/>
              <a:t>Það teldust ekki gild rök að kunna ekki að lesa launaseðla 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Það væri tæplega heiðarlegt að taka sér laun fyrir mánuð með ekkert vinnuframlag á móti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203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80A0-83C7-39C5-358E-BB274B7B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1.	Krafa um mannlega stjórnsýslu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AA3E9-F48C-C8C2-E00C-9E0B2252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n-NO" b="1" dirty="0"/>
          </a:p>
          <a:p>
            <a:r>
              <a:rPr lang="nn-NO" b="1" dirty="0"/>
              <a:t>b.	Leiðrétting mistaka og afsökunarbeiðni </a:t>
            </a:r>
          </a:p>
          <a:p>
            <a:endParaRPr lang="nn-NO" dirty="0"/>
          </a:p>
          <a:p>
            <a:pPr lvl="1"/>
            <a:r>
              <a:rPr lang="nn-NO" dirty="0"/>
              <a:t>Mannleg mistök </a:t>
            </a:r>
          </a:p>
          <a:p>
            <a:pPr lvl="1"/>
            <a:endParaRPr lang="nn-NO" dirty="0"/>
          </a:p>
          <a:p>
            <a:pPr lvl="1"/>
            <a:r>
              <a:rPr lang="nn-NO" dirty="0"/>
              <a:t>Biðjast velvirðingar á töf á máli </a:t>
            </a:r>
          </a:p>
          <a:p>
            <a:pPr lvl="1"/>
            <a:endParaRPr lang="nn-NO" dirty="0"/>
          </a:p>
          <a:p>
            <a:pPr lvl="1"/>
            <a:r>
              <a:rPr lang="nn-NO" dirty="0"/>
              <a:t>Tregða að biðjast afsökunar, því það væri mögulega hægt að líta svo á að stjórnvaldið væri að viðurkenna bótaskyldu </a:t>
            </a:r>
          </a:p>
          <a:p>
            <a:pPr marL="457200" lvl="1" indent="0">
              <a:buNone/>
            </a:pPr>
            <a:r>
              <a:rPr lang="nn-NO" dirty="0"/>
              <a:t> </a:t>
            </a:r>
          </a:p>
          <a:p>
            <a:pPr lvl="1"/>
            <a:r>
              <a:rPr lang="nn-NO" dirty="0"/>
              <a:t>Stundum bindur afsökun endi mál </a:t>
            </a:r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1906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3821-68F8-5992-025A-751C9E8C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1.	Krafa um mannlega stjórnsýslu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EB29-EBAC-CB61-81BA-67812417E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b="1" dirty="0"/>
          </a:p>
          <a:p>
            <a:r>
              <a:rPr lang="is-IS" b="1" dirty="0"/>
              <a:t>c.	Skýr og glögg framsetning</a:t>
            </a:r>
          </a:p>
          <a:p>
            <a:endParaRPr lang="is-IS" b="1" dirty="0"/>
          </a:p>
          <a:p>
            <a:r>
              <a:rPr lang="is-IS" b="1" dirty="0"/>
              <a:t> </a:t>
            </a:r>
            <a:r>
              <a:rPr lang="is-IS" dirty="0"/>
              <a:t>Miða við bakgrunn </a:t>
            </a:r>
            <a:r>
              <a:rPr lang="is-IS" dirty="0" err="1"/>
              <a:t>þjónustuþegans</a:t>
            </a:r>
            <a:endParaRPr lang="is-IS" dirty="0"/>
          </a:p>
          <a:p>
            <a:endParaRPr lang="is-IS" dirty="0"/>
          </a:p>
          <a:p>
            <a:r>
              <a:rPr lang="is-IS" dirty="0"/>
              <a:t>Gæta þess að valda ekki misskilningi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93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00D0-8A68-18B1-8D27-62A4AFF62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1.	Krafa um mannlega stjórnsýslu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4248E-EEAF-F443-A71B-EDE57128C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91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is-IS" b="1" dirty="0"/>
              <a:t>d.	</a:t>
            </a:r>
            <a:r>
              <a:rPr lang="is-IS" b="1" dirty="0" err="1"/>
              <a:t>Þagmælska</a:t>
            </a:r>
            <a:r>
              <a:rPr lang="is-IS" b="1" dirty="0"/>
              <a:t> og gæta að persónuvernd - </a:t>
            </a:r>
            <a:r>
              <a:rPr lang="is-IS" dirty="0"/>
              <a:t>Lögbundnar skyldur</a:t>
            </a:r>
          </a:p>
          <a:p>
            <a:endParaRPr lang="is-IS" dirty="0"/>
          </a:p>
          <a:p>
            <a:r>
              <a:rPr lang="is-IS" dirty="0"/>
              <a:t>Þagnarskylda</a:t>
            </a:r>
          </a:p>
          <a:p>
            <a:pPr lvl="1"/>
            <a:r>
              <a:rPr lang="is-IS" dirty="0"/>
              <a:t>42. gr. stjórnsýslulaga </a:t>
            </a:r>
          </a:p>
          <a:p>
            <a:pPr lvl="1"/>
            <a:r>
              <a:rPr lang="is-IS" dirty="0"/>
              <a:t>57. gr. sveitarstjórnarlaga </a:t>
            </a:r>
          </a:p>
          <a:p>
            <a:pPr lvl="1"/>
            <a:r>
              <a:rPr lang="is-IS" dirty="0"/>
              <a:t>230 gr. alm. </a:t>
            </a:r>
            <a:r>
              <a:rPr lang="is-IS" dirty="0" err="1"/>
              <a:t>hgl</a:t>
            </a:r>
            <a:r>
              <a:rPr lang="is-IS" dirty="0"/>
              <a:t>. </a:t>
            </a:r>
          </a:p>
          <a:p>
            <a:pPr lvl="2"/>
            <a:r>
              <a:rPr lang="is-IS" dirty="0"/>
              <a:t>Ef maður sem vinnur opinbert starf, tjáir sig um einkamálefni sem leynt eiga að fara þá varðar það fangelsi eða sektum. </a:t>
            </a:r>
          </a:p>
          <a:p>
            <a:r>
              <a:rPr lang="is-IS" dirty="0"/>
              <a:t>Persónuvernd</a:t>
            </a:r>
          </a:p>
          <a:p>
            <a:pPr lvl="1"/>
            <a:r>
              <a:rPr lang="is-IS" dirty="0"/>
              <a:t>46. gr. Stjórnvaldssektir.</a:t>
            </a:r>
          </a:p>
          <a:p>
            <a:pPr lvl="3"/>
            <a:r>
              <a:rPr lang="is-IS" dirty="0"/>
              <a:t>Persónuvernd getur lagt stjórnvaldssektir á hvern þann ábyrgðaraðila eða vinnsluaðila sem brýtur gegn reglugerð og lögunum.</a:t>
            </a:r>
          </a:p>
          <a:p>
            <a:pPr lvl="1"/>
            <a:r>
              <a:rPr lang="is-IS" dirty="0"/>
              <a:t> 48. gr. Refsingar.</a:t>
            </a:r>
          </a:p>
          <a:p>
            <a:pPr lvl="3"/>
            <a:r>
              <a:rPr lang="is-IS" dirty="0"/>
              <a:t> Ef brot einstaklings er stórfellt getur það varðað fangelsi allt að þremur árum. </a:t>
            </a:r>
          </a:p>
        </p:txBody>
      </p:sp>
    </p:spTree>
    <p:extLst>
      <p:ext uri="{BB962C8B-B14F-4D97-AF65-F5344CB8AC3E}">
        <p14:creationId xmlns:p14="http://schemas.microsoft.com/office/powerpoint/2010/main" val="229932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1086</Words>
  <Application>Microsoft Office PowerPoint</Application>
  <PresentationFormat>Widescreen</PresentationFormat>
  <Paragraphs>161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Skilgreining á vönduðum stjórnsýsluháttum</vt:lpstr>
      <vt:lpstr> 2. gr.  Hlutverk umboðsmanns Alþingis </vt:lpstr>
      <vt:lpstr>Réttarheimildir</vt:lpstr>
      <vt:lpstr>KRÖFUR TIL STJÓRNSÝSLUNNAR  </vt:lpstr>
      <vt:lpstr>1. Krafa um mannlega stjórnsýslu </vt:lpstr>
      <vt:lpstr>1. Krafa um mannlega stjórnsýslu </vt:lpstr>
      <vt:lpstr>1. Krafa um mannlega stjórnsýslu </vt:lpstr>
      <vt:lpstr>1. Krafa um mannlega stjórnsýslu </vt:lpstr>
      <vt:lpstr>Þagmælska frh.</vt:lpstr>
      <vt:lpstr>2. Krafa um opna og gegnsæja stjórnsýslu</vt:lpstr>
      <vt:lpstr>3. Krafa um að stjórnvöld grípi til ráðstafana  sem skapa traust hjá borgurunum</vt:lpstr>
      <vt:lpstr>PowerPoint Presentation</vt:lpstr>
      <vt:lpstr>3. Krafa um að stjórnvöld grípi til ráðstafana  sem skapa traust hjá borgurunum</vt:lpstr>
      <vt:lpstr>3. Krafa um að stjórnvöld grípi til ráðstafana  sem skapa traust hjá borgurunum</vt:lpstr>
      <vt:lpstr>3. Krafa um að stjórnvöld grípi til ráðstafana  sem skapa traust hjá borgurunum</vt:lpstr>
      <vt:lpstr>4. Krafa um að staðið sé vel að máli hjá stjórnvöldum</vt:lpstr>
      <vt:lpstr>4. Krafa um að staðið sé vel að máli hjá stjórnvöldum</vt:lpstr>
      <vt:lpstr>4. Krafa um að staðið sé vel að máli hjá stjórnvöldum</vt:lpstr>
      <vt:lpstr>4. Krafa um að staðið sé vel að máli hjá stjórnvöldum</vt:lpstr>
      <vt:lpstr>5. Krafa að gætt sé að kröfum réttarríkisins</vt:lpstr>
      <vt:lpstr>Til umhugsunar: Hvernig gengur að tileinka sér vandaða stjórnsýsluhætti? Hverju ætlar þú að breyta?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Inga Þöll Þórgnýsdóttir</dc:creator>
  <cp:lastModifiedBy>Inga Þöll Þórgnýsdóttir</cp:lastModifiedBy>
  <cp:revision>1</cp:revision>
  <dcterms:created xsi:type="dcterms:W3CDTF">2026-01-25T14:47:33Z</dcterms:created>
  <dcterms:modified xsi:type="dcterms:W3CDTF">2026-03-16T12:42:37Z</dcterms:modified>
</cp:coreProperties>
</file>